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807"/>
    <a:srgbClr val="E6E6E6"/>
    <a:srgbClr val="66FF66"/>
    <a:srgbClr val="99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94671" autoAdjust="0"/>
  </p:normalViewPr>
  <p:slideViewPr>
    <p:cSldViewPr>
      <p:cViewPr>
        <p:scale>
          <a:sx n="136" d="100"/>
          <a:sy n="136" d="100"/>
        </p:scale>
        <p:origin x="1186" y="-341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06:32:43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06:34:07.5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3:19.7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4:36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4:54.12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0,'0'2,"0"1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4:56.50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4:59.25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5:01.91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5:04.1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5:07.0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5:12.43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06:32:59.3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5:15.18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5:17.80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5:19.3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5:24.3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6:04.2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6:06.33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7T19:46:31.98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06:33:05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06:33:07.5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06:33:09.4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06:33:14.4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06:33:17.1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06:33:19.7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06:33:23.4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879BA-975D-46D2-A77D-6FD4C14A8EB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62F66-2239-467A-ABC1-A7A28C4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7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62F66-2239-467A-ABC1-A7A28C4B21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2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BDD2-4EC6-4290-820C-715D0A2A200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C1E3-4B8F-4CC7-9C96-D0A29EA7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7.xml"/><Relationship Id="rId26" Type="http://schemas.openxmlformats.org/officeDocument/2006/relationships/customXml" Target="../ink/ink14.xml"/><Relationship Id="rId39" Type="http://schemas.openxmlformats.org/officeDocument/2006/relationships/customXml" Target="../ink/ink26.xml"/><Relationship Id="rId3" Type="http://schemas.openxmlformats.org/officeDocument/2006/relationships/image" Target="../media/image1.jpeg"/><Relationship Id="rId21" Type="http://schemas.openxmlformats.org/officeDocument/2006/relationships/image" Target="../media/image5.png"/><Relationship Id="rId34" Type="http://schemas.openxmlformats.org/officeDocument/2006/relationships/customXml" Target="../ink/ink21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25" Type="http://schemas.openxmlformats.org/officeDocument/2006/relationships/image" Target="../media/image7.png"/><Relationship Id="rId33" Type="http://schemas.openxmlformats.org/officeDocument/2006/relationships/customXml" Target="../ink/ink20.xml"/><Relationship Id="rId38" Type="http://schemas.openxmlformats.org/officeDocument/2006/relationships/customXml" Target="../ink/ink25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0.xml"/><Relationship Id="rId20" Type="http://schemas.openxmlformats.org/officeDocument/2006/relationships/customXml" Target="../ink/ink11.xml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24" Type="http://schemas.openxmlformats.org/officeDocument/2006/relationships/customXml" Target="../ink/ink13.xml"/><Relationship Id="rId32" Type="http://schemas.openxmlformats.org/officeDocument/2006/relationships/customXml" Target="../ink/ink19.xml"/><Relationship Id="rId37" Type="http://schemas.openxmlformats.org/officeDocument/2006/relationships/customXml" Target="../ink/ink24.xml"/><Relationship Id="rId5" Type="http://schemas.openxmlformats.org/officeDocument/2006/relationships/image" Target="../media/image2.jpeg"/><Relationship Id="rId15" Type="http://schemas.openxmlformats.org/officeDocument/2006/relationships/customXml" Target="../ink/ink9.xml"/><Relationship Id="rId23" Type="http://schemas.openxmlformats.org/officeDocument/2006/relationships/image" Target="../media/image6.png"/><Relationship Id="rId28" Type="http://schemas.openxmlformats.org/officeDocument/2006/relationships/customXml" Target="../ink/ink15.xml"/><Relationship Id="rId36" Type="http://schemas.openxmlformats.org/officeDocument/2006/relationships/customXml" Target="../ink/ink23.xml"/><Relationship Id="rId10" Type="http://schemas.openxmlformats.org/officeDocument/2006/relationships/customXml" Target="../ink/ink4.xml"/><Relationship Id="rId19" Type="http://schemas.openxmlformats.org/officeDocument/2006/relationships/image" Target="../media/image4.png"/><Relationship Id="rId31" Type="http://schemas.openxmlformats.org/officeDocument/2006/relationships/customXml" Target="../ink/ink18.xml"/><Relationship Id="rId4" Type="http://schemas.microsoft.com/office/2007/relationships/hdphoto" Target="../media/hdphoto1.wdp"/><Relationship Id="rId9" Type="http://schemas.openxmlformats.org/officeDocument/2006/relationships/customXml" Target="../ink/ink3.xml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8.png"/><Relationship Id="rId30" Type="http://schemas.openxmlformats.org/officeDocument/2006/relationships/customXml" Target="../ink/ink17.xml"/><Relationship Id="rId35" Type="http://schemas.openxmlformats.org/officeDocument/2006/relationships/customXml" Target="../ink/ink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3" y="184526"/>
            <a:ext cx="6172200" cy="57277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>
                <a:latin typeface="Bernard MT Condensed" panose="02050806060905020404" pitchFamily="18" charset="0"/>
              </a:rPr>
            </a:b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3" y="952500"/>
            <a:ext cx="5930318" cy="42672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71801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60883" y="3870975"/>
            <a:ext cx="533400" cy="12283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SOLD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36584" y="3712882"/>
            <a:ext cx="565731" cy="1333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97245" y="3683690"/>
            <a:ext cx="549565" cy="114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SOLD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94283" y="4075940"/>
            <a:ext cx="593435" cy="13862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SOLD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131322" y="3679338"/>
            <a:ext cx="712791" cy="20869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AVAILABLE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54083" y="3469434"/>
            <a:ext cx="708123" cy="20869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AVAILABLE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646645" y="3124200"/>
            <a:ext cx="1555" cy="49530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076700" y="3124200"/>
            <a:ext cx="571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076700" y="2971801"/>
            <a:ext cx="0" cy="15239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733802" y="2971800"/>
            <a:ext cx="34289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3733800" y="2971800"/>
            <a:ext cx="2" cy="762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505200" y="3048000"/>
            <a:ext cx="2286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505200" y="3048000"/>
            <a:ext cx="0" cy="762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cxnSpLocks/>
          </p:cNvCxnSpPr>
          <p:nvPr/>
        </p:nvCxnSpPr>
        <p:spPr>
          <a:xfrm flipV="1">
            <a:off x="3397824" y="3609624"/>
            <a:ext cx="669665" cy="3357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505200" y="3124201"/>
            <a:ext cx="0" cy="9524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cxnSpLocks/>
          </p:cNvCxnSpPr>
          <p:nvPr/>
        </p:nvCxnSpPr>
        <p:spPr>
          <a:xfrm flipH="1">
            <a:off x="3397824" y="3404021"/>
            <a:ext cx="6927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/>
          </p:cNvCxnSpPr>
          <p:nvPr/>
        </p:nvCxnSpPr>
        <p:spPr>
          <a:xfrm>
            <a:off x="3390900" y="3404021"/>
            <a:ext cx="0" cy="21548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72028" y="4237941"/>
            <a:ext cx="1552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US BLM Land</a:t>
            </a:r>
          </a:p>
        </p:txBody>
      </p:sp>
      <p:cxnSp>
        <p:nvCxnSpPr>
          <p:cNvPr id="76" name="Straight Connector 75"/>
          <p:cNvCxnSpPr>
            <a:cxnSpLocks/>
          </p:cNvCxnSpPr>
          <p:nvPr/>
        </p:nvCxnSpPr>
        <p:spPr>
          <a:xfrm flipH="1">
            <a:off x="3467101" y="3219450"/>
            <a:ext cx="38100" cy="11066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/>
          </p:cNvCxnSpPr>
          <p:nvPr/>
        </p:nvCxnSpPr>
        <p:spPr>
          <a:xfrm>
            <a:off x="3467101" y="3330110"/>
            <a:ext cx="0" cy="9889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86033" y="1219200"/>
            <a:ext cx="5930318" cy="53340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357037">
            <a:off x="836214" y="1346759"/>
            <a:ext cx="690345" cy="2553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b="1" i="1" dirty="0">
                <a:latin typeface="Bernard MT Condensed" panose="02050806060905020404" pitchFamily="18" charset="0"/>
              </a:rPr>
              <a:t>US HWY 95</a:t>
            </a:r>
          </a:p>
        </p:txBody>
      </p:sp>
      <p:sp>
        <p:nvSpPr>
          <p:cNvPr id="109" name="Rectangle: Rounded Corners 108"/>
          <p:cNvSpPr/>
          <p:nvPr/>
        </p:nvSpPr>
        <p:spPr>
          <a:xfrm>
            <a:off x="2554143" y="1018032"/>
            <a:ext cx="2023954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  <a:latin typeface="Bernard MT Condensed" panose="02050806060905020404" pitchFamily="18" charset="0"/>
              </a:rPr>
              <a:t>CREECH AIR FORCE BASE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766465" y="1740942"/>
            <a:ext cx="1481935" cy="4509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TERREBLE  HERBST CASINO, GAS, BOB’S BIG BOY RESTAURANT </a:t>
            </a:r>
          </a:p>
          <a:p>
            <a:pPr algn="ctr"/>
            <a:r>
              <a:rPr lang="en-US" sz="7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Opened June 2020</a:t>
            </a:r>
          </a:p>
        </p:txBody>
      </p:sp>
      <p:cxnSp>
        <p:nvCxnSpPr>
          <p:cNvPr id="112" name="Straight Arrow Connector 111"/>
          <p:cNvCxnSpPr>
            <a:cxnSpLocks/>
            <a:stCxn id="110" idx="1"/>
          </p:cNvCxnSpPr>
          <p:nvPr/>
        </p:nvCxnSpPr>
        <p:spPr>
          <a:xfrm flipH="1" flipV="1">
            <a:off x="3733800" y="1589532"/>
            <a:ext cx="1032665" cy="37687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874573" y="1689966"/>
            <a:ext cx="118687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00" b="1" i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FAMILY DOLLAR STORE</a:t>
            </a:r>
          </a:p>
          <a:p>
            <a:r>
              <a:rPr lang="en-US" sz="800" b="1" i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Opened February. 2020</a:t>
            </a:r>
          </a:p>
        </p:txBody>
      </p:sp>
      <p:cxnSp>
        <p:nvCxnSpPr>
          <p:cNvPr id="121" name="Straight Arrow Connector 120"/>
          <p:cNvCxnSpPr>
            <a:cxnSpLocks/>
            <a:stCxn id="117" idx="3"/>
          </p:cNvCxnSpPr>
          <p:nvPr/>
        </p:nvCxnSpPr>
        <p:spPr>
          <a:xfrm flipV="1">
            <a:off x="2061446" y="1582257"/>
            <a:ext cx="1405655" cy="276986"/>
          </a:xfrm>
          <a:prstGeom prst="straightConnector1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761999" y="2590800"/>
            <a:ext cx="169076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TOUCHSTONE, INDIAN SPRINGS</a:t>
            </a:r>
          </a:p>
          <a:p>
            <a:pPr algn="ctr"/>
            <a:r>
              <a:rPr lang="en-US" sz="8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40 RESIDENTIAL UNITS </a:t>
            </a:r>
          </a:p>
          <a:p>
            <a:pPr algn="ctr"/>
            <a:r>
              <a:rPr lang="en-US" sz="8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Construction Completed late 2019 </a:t>
            </a:r>
          </a:p>
        </p:txBody>
      </p:sp>
      <p:cxnSp>
        <p:nvCxnSpPr>
          <p:cNvPr id="145" name="Straight Connector 144"/>
          <p:cNvCxnSpPr>
            <a:cxnSpLocks/>
          </p:cNvCxnSpPr>
          <p:nvPr/>
        </p:nvCxnSpPr>
        <p:spPr>
          <a:xfrm>
            <a:off x="609600" y="1201252"/>
            <a:ext cx="5715000" cy="5008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cxnSpLocks/>
          </p:cNvCxnSpPr>
          <p:nvPr/>
        </p:nvCxnSpPr>
        <p:spPr>
          <a:xfrm>
            <a:off x="609600" y="1255924"/>
            <a:ext cx="5715000" cy="5244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B16F92-C83C-480C-B1B8-FD197F1479CF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602315" y="3530852"/>
            <a:ext cx="864786" cy="248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409477-8647-405F-A66A-B416934B8FED}"/>
              </a:ext>
            </a:extLst>
          </p:cNvPr>
          <p:cNvCxnSpPr>
            <a:cxnSpLocks/>
          </p:cNvCxnSpPr>
          <p:nvPr/>
        </p:nvCxnSpPr>
        <p:spPr>
          <a:xfrm flipH="1" flipV="1">
            <a:off x="3488788" y="3364806"/>
            <a:ext cx="58022" cy="318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CD9C83-9A67-47F3-962A-45DF942C5E48}"/>
              </a:ext>
            </a:extLst>
          </p:cNvPr>
          <p:cNvCxnSpPr>
            <a:cxnSpLocks/>
          </p:cNvCxnSpPr>
          <p:nvPr/>
        </p:nvCxnSpPr>
        <p:spPr>
          <a:xfrm flipH="1" flipV="1">
            <a:off x="3640457" y="3276046"/>
            <a:ext cx="150186" cy="62844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3D19B3-A7DC-4B30-8E6F-C40C2FE78675}"/>
              </a:ext>
            </a:extLst>
          </p:cNvPr>
          <p:cNvCxnSpPr>
            <a:cxnSpLocks/>
          </p:cNvCxnSpPr>
          <p:nvPr/>
        </p:nvCxnSpPr>
        <p:spPr>
          <a:xfrm flipH="1" flipV="1">
            <a:off x="3813512" y="3037316"/>
            <a:ext cx="257858" cy="103862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537E7D0-8C82-4A99-855B-B86FAFCA6ADE}"/>
              </a:ext>
            </a:extLst>
          </p:cNvPr>
          <p:cNvSpPr/>
          <p:nvPr/>
        </p:nvSpPr>
        <p:spPr>
          <a:xfrm>
            <a:off x="4822513" y="3201911"/>
            <a:ext cx="706567" cy="19016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AVAILABLE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66D791-6F9B-49EC-9435-EEA5BA1D324A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3942110" y="3350306"/>
            <a:ext cx="545608" cy="3290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1EBDF5D-E71F-4A1B-9AE5-68072B24878D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4553265" y="3469437"/>
            <a:ext cx="300818" cy="10434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E5674A-FFD4-4313-A78B-5E7BF469FA9B}"/>
              </a:ext>
            </a:extLst>
          </p:cNvPr>
          <p:cNvCxnSpPr>
            <a:cxnSpLocks/>
            <a:stCxn id="68" idx="1"/>
          </p:cNvCxnSpPr>
          <p:nvPr/>
        </p:nvCxnSpPr>
        <p:spPr>
          <a:xfrm flipH="1" flipV="1">
            <a:off x="4412785" y="3250208"/>
            <a:ext cx="409728" cy="4678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A16DA7-A014-43BC-95F8-7471333A711A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2452768" y="2819400"/>
            <a:ext cx="955799" cy="125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1F292-35EB-4315-8F22-A05D8D15ED92}"/>
              </a:ext>
            </a:extLst>
          </p:cNvPr>
          <p:cNvSpPr txBox="1"/>
          <p:nvPr/>
        </p:nvSpPr>
        <p:spPr>
          <a:xfrm>
            <a:off x="916801" y="2148246"/>
            <a:ext cx="107388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b="1" i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PROPOSED INDIAN SPRINGS APARTMENTS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93633-A339-49A3-8F30-7446D58CCBBF}"/>
              </a:ext>
            </a:extLst>
          </p:cNvPr>
          <p:cNvSpPr txBox="1"/>
          <p:nvPr/>
        </p:nvSpPr>
        <p:spPr>
          <a:xfrm>
            <a:off x="4678206" y="2156162"/>
            <a:ext cx="1167361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endParaRPr lang="en-US" sz="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PROPOSED</a:t>
            </a:r>
          </a:p>
          <a:p>
            <a:pPr algn="ctr"/>
            <a:r>
              <a:rPr lang="en-US" sz="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NATI0NAL GUARD ARMORY AND</a:t>
            </a:r>
          </a:p>
          <a:p>
            <a:pPr algn="ctr"/>
            <a:r>
              <a:rPr lang="en-US" sz="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CENTER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BB8285-F6BF-4B2B-A293-EC105F31B06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990685" y="2302135"/>
            <a:ext cx="363038" cy="908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21FB5E-5686-44E7-AAE8-3371B4D410E6}"/>
              </a:ext>
            </a:extLst>
          </p:cNvPr>
          <p:cNvSpPr txBox="1"/>
          <p:nvPr/>
        </p:nvSpPr>
        <p:spPr>
          <a:xfrm>
            <a:off x="4824603" y="2262724"/>
            <a:ext cx="1245053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/>
              </a:rPr>
              <a:t>BEAZER HOMES</a:t>
            </a:r>
          </a:p>
          <a:p>
            <a:r>
              <a:rPr lang="en-US" sz="7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/>
              </a:rPr>
              <a:t>190 SINGLE FAMILY HOMES</a:t>
            </a:r>
          </a:p>
          <a:p>
            <a:r>
              <a:rPr lang="en-US" sz="7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</a:rPr>
              <a:t>Under Construction</a:t>
            </a:r>
            <a:endParaRPr lang="en-US" sz="700" b="1" i="1" dirty="0">
              <a:ln w="3175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EA5529-3FC6-4668-BCAE-C3687688D7E9}"/>
              </a:ext>
            </a:extLst>
          </p:cNvPr>
          <p:cNvCxnSpPr>
            <a:cxnSpLocks/>
          </p:cNvCxnSpPr>
          <p:nvPr/>
        </p:nvCxnSpPr>
        <p:spPr>
          <a:xfrm flipH="1" flipV="1">
            <a:off x="4076700" y="1987399"/>
            <a:ext cx="747903" cy="275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3E2C3E-7FFE-476B-B08C-6A654F294086}"/>
              </a:ext>
            </a:extLst>
          </p:cNvPr>
          <p:cNvCxnSpPr>
            <a:cxnSpLocks/>
          </p:cNvCxnSpPr>
          <p:nvPr/>
        </p:nvCxnSpPr>
        <p:spPr>
          <a:xfrm>
            <a:off x="3813512" y="3187939"/>
            <a:ext cx="28072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53E30B-B2F7-45B1-A83D-2B758EF71CFF}"/>
              </a:ext>
            </a:extLst>
          </p:cNvPr>
          <p:cNvCxnSpPr>
            <a:cxnSpLocks/>
          </p:cNvCxnSpPr>
          <p:nvPr/>
        </p:nvCxnSpPr>
        <p:spPr>
          <a:xfrm flipH="1">
            <a:off x="3815444" y="3187939"/>
            <a:ext cx="9396" cy="2666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8E4FEC-3D2F-4934-BEF8-71A87B978486}"/>
              </a:ext>
            </a:extLst>
          </p:cNvPr>
          <p:cNvCxnSpPr>
            <a:cxnSpLocks/>
          </p:cNvCxnSpPr>
          <p:nvPr/>
        </p:nvCxnSpPr>
        <p:spPr>
          <a:xfrm>
            <a:off x="3815444" y="3449550"/>
            <a:ext cx="252045" cy="31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851F92-44EF-4C76-A04B-FAAF1825B8BF}"/>
              </a:ext>
            </a:extLst>
          </p:cNvPr>
          <p:cNvCxnSpPr>
            <a:cxnSpLocks/>
          </p:cNvCxnSpPr>
          <p:nvPr/>
        </p:nvCxnSpPr>
        <p:spPr>
          <a:xfrm flipH="1">
            <a:off x="4067489" y="3201911"/>
            <a:ext cx="7617" cy="2788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4F5E670-56F7-46E8-B4B4-81D07171CA49}"/>
              </a:ext>
            </a:extLst>
          </p:cNvPr>
          <p:cNvCxnSpPr>
            <a:cxnSpLocks/>
          </p:cNvCxnSpPr>
          <p:nvPr/>
        </p:nvCxnSpPr>
        <p:spPr>
          <a:xfrm flipH="1" flipV="1">
            <a:off x="4088295" y="3609624"/>
            <a:ext cx="556249" cy="987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6A42348-5679-49C7-A912-478499FEDB84}"/>
              </a:ext>
            </a:extLst>
          </p:cNvPr>
          <p:cNvCxnSpPr>
            <a:cxnSpLocks/>
          </p:cNvCxnSpPr>
          <p:nvPr/>
        </p:nvCxnSpPr>
        <p:spPr>
          <a:xfrm flipH="1">
            <a:off x="4079832" y="3124200"/>
            <a:ext cx="8463" cy="49706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D5D8EC8-358D-4B72-AC05-12A54B905DBF}"/>
                  </a:ext>
                </a:extLst>
              </p14:cNvPr>
              <p14:cNvContentPartPr/>
              <p14:nvPr/>
            </p14:nvContentPartPr>
            <p14:xfrm>
              <a:off x="3505603" y="3046550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D5D8EC8-358D-4B72-AC05-12A54B905D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7963" y="30285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33C36FA-67D9-455B-8EA3-8209B27D46C8}"/>
                  </a:ext>
                </a:extLst>
              </p14:cNvPr>
              <p14:cNvContentPartPr/>
              <p14:nvPr/>
            </p14:nvContentPartPr>
            <p14:xfrm>
              <a:off x="4073683" y="2968790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33C36FA-67D9-455B-8EA3-8209B27D46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5683" y="29507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B1AB87D-8DE9-4957-B05B-A871C563FB3A}"/>
                  </a:ext>
                </a:extLst>
              </p14:cNvPr>
              <p14:cNvContentPartPr/>
              <p14:nvPr/>
            </p14:nvContentPartPr>
            <p14:xfrm>
              <a:off x="4069723" y="359123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B1AB87D-8DE9-4957-B05B-A871C563FB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2083" y="35732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558D5D7-D9FB-410E-AC0A-98B7AC098D05}"/>
                  </a:ext>
                </a:extLst>
              </p14:cNvPr>
              <p14:cNvContentPartPr/>
              <p14:nvPr/>
            </p14:nvContentPartPr>
            <p14:xfrm>
              <a:off x="4066123" y="346667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558D5D7-D9FB-410E-AC0A-98B7AC098D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8123" y="34486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2230794-EC6F-43CF-AD10-628B12FFF284}"/>
                  </a:ext>
                </a:extLst>
              </p14:cNvPr>
              <p14:cNvContentPartPr/>
              <p14:nvPr/>
            </p14:nvContentPartPr>
            <p14:xfrm>
              <a:off x="4066123" y="3182630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2230794-EC6F-43CF-AD10-628B12FFF2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8123" y="31649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7766938-347C-44A5-ADC1-CB7E9BC071B5}"/>
                  </a:ext>
                </a:extLst>
              </p14:cNvPr>
              <p14:cNvContentPartPr/>
              <p14:nvPr/>
            </p14:nvContentPartPr>
            <p14:xfrm>
              <a:off x="3388963" y="360275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7766938-347C-44A5-ADC1-CB7E9BC071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963" y="35851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DB5F505-B507-4102-9B37-7262830D183C}"/>
                  </a:ext>
                </a:extLst>
              </p14:cNvPr>
              <p14:cNvContentPartPr/>
              <p14:nvPr/>
            </p14:nvContentPartPr>
            <p14:xfrm>
              <a:off x="3385003" y="3400430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DB5F505-B507-4102-9B37-7262830D18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7363" y="33827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32FBFA7-2C93-42C8-AE13-10F3DDC1336B}"/>
                  </a:ext>
                </a:extLst>
              </p14:cNvPr>
              <p14:cNvContentPartPr/>
              <p14:nvPr/>
            </p14:nvContentPartPr>
            <p14:xfrm>
              <a:off x="3466723" y="3400430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32FBFA7-2C93-42C8-AE13-10F3DDC133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48723" y="33827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2B3D5BD-6CED-4C8D-848B-070A80BAF9B6}"/>
                  </a:ext>
                </a:extLst>
              </p14:cNvPr>
              <p14:cNvContentPartPr/>
              <p14:nvPr/>
            </p14:nvContentPartPr>
            <p14:xfrm>
              <a:off x="3513523" y="3206030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2B3D5BD-6CED-4C8D-848B-070A80BAF9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5523" y="31880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DCB613-7D5B-41C7-B789-1328DD68AD71}"/>
                  </a:ext>
                </a:extLst>
              </p14:cNvPr>
              <p14:cNvContentPartPr/>
              <p14:nvPr/>
            </p14:nvContentPartPr>
            <p14:xfrm>
              <a:off x="381000" y="8458200"/>
              <a:ext cx="36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DCB613-7D5B-41C7-B789-1328DD68AD7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3000" y="844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3357F6-FA78-46F3-A727-A93401A7CFD7}"/>
                  </a:ext>
                </a:extLst>
              </p14:cNvPr>
              <p14:cNvContentPartPr/>
              <p14:nvPr/>
            </p14:nvContentPartPr>
            <p14:xfrm>
              <a:off x="3806415" y="3414879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3357F6-FA78-46F3-A727-A93401A7CF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97775" y="340587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BDDCB1D-7AD7-449D-934C-976353282D97}"/>
                  </a:ext>
                </a:extLst>
              </p14:cNvPr>
              <p14:cNvContentPartPr/>
              <p14:nvPr/>
            </p14:nvContentPartPr>
            <p14:xfrm>
              <a:off x="3808914" y="3444277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BDDCB1D-7AD7-449D-934C-976353282D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90914" y="34262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F0752AE-FA53-45BC-A40E-007C25D20152}"/>
                  </a:ext>
                </a:extLst>
              </p14:cNvPr>
              <p14:cNvContentPartPr/>
              <p14:nvPr/>
            </p14:nvContentPartPr>
            <p14:xfrm>
              <a:off x="3808914" y="3439597"/>
              <a:ext cx="360" cy="2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F0752AE-FA53-45BC-A40E-007C25D201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72914" y="3403597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0D04B97-BEAE-4830-A946-62F7901FEB7E}"/>
                  </a:ext>
                </a:extLst>
              </p14:cNvPr>
              <p14:cNvContentPartPr/>
              <p14:nvPr/>
            </p14:nvContentPartPr>
            <p14:xfrm>
              <a:off x="3818634" y="3188317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0D04B97-BEAE-4830-A946-62F7901FEB7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82634" y="315231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2BFED6B-946F-4330-A237-1F4784A3C7DF}"/>
                  </a:ext>
                </a:extLst>
              </p14:cNvPr>
              <p14:cNvContentPartPr/>
              <p14:nvPr/>
            </p14:nvContentPartPr>
            <p14:xfrm>
              <a:off x="4059834" y="3178957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2BFED6B-946F-4330-A237-1F4784A3C7D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24194" y="314295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309EF71-1D3B-46C7-864D-CE3A5501ED4A}"/>
                  </a:ext>
                </a:extLst>
              </p14:cNvPr>
              <p14:cNvContentPartPr/>
              <p14:nvPr/>
            </p14:nvContentPartPr>
            <p14:xfrm>
              <a:off x="4069554" y="3462997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309EF71-1D3B-46C7-864D-CE3A5501ED4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33914" y="342735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36D329C-5006-4D6A-9AA4-838B3930A4AD}"/>
                  </a:ext>
                </a:extLst>
              </p14:cNvPr>
              <p14:cNvContentPartPr/>
              <p14:nvPr/>
            </p14:nvContentPartPr>
            <p14:xfrm>
              <a:off x="4059834" y="3586117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36D329C-5006-4D6A-9AA4-838B3930A4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24194" y="355047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8E1E158-DF62-4345-B30E-43C5E68A53E4}"/>
                  </a:ext>
                </a:extLst>
              </p14:cNvPr>
              <p14:cNvContentPartPr/>
              <p14:nvPr/>
            </p14:nvContentPartPr>
            <p14:xfrm>
              <a:off x="3387354" y="3600517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8E1E158-DF62-4345-B30E-43C5E68A53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1714" y="3564517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4DCD8339-F33C-45B3-B991-A59A46883FD5}"/>
              </a:ext>
            </a:extLst>
          </p:cNvPr>
          <p:cNvGrpSpPr/>
          <p:nvPr/>
        </p:nvGrpSpPr>
        <p:grpSpPr>
          <a:xfrm>
            <a:off x="3382314" y="3392077"/>
            <a:ext cx="85680" cy="9720"/>
            <a:chOff x="3382314" y="3392077"/>
            <a:chExt cx="8568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268637-51F3-4B98-9C87-0AAE9FE7B842}"/>
                    </a:ext>
                  </a:extLst>
                </p14:cNvPr>
                <p14:cNvContentPartPr/>
                <p14:nvPr/>
              </p14:nvContentPartPr>
              <p14:xfrm>
                <a:off x="3382314" y="3401437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268637-51F3-4B98-9C87-0AAE9FE7B8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6674" y="336543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266859-652A-4132-9842-309D50A5F422}"/>
                    </a:ext>
                  </a:extLst>
                </p14:cNvPr>
                <p14:cNvContentPartPr/>
                <p14:nvPr/>
              </p14:nvContentPartPr>
              <p14:xfrm>
                <a:off x="3467634" y="3392077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266859-652A-4132-9842-309D50A5F4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31994" y="335607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C24824E-D41E-499D-802C-69C5158864E0}"/>
                  </a:ext>
                </a:extLst>
              </p14:cNvPr>
              <p14:cNvContentPartPr/>
              <p14:nvPr/>
            </p14:nvContentPartPr>
            <p14:xfrm>
              <a:off x="3515154" y="3207397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C24824E-D41E-499D-802C-69C5158864E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79514" y="317139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DFEF146-443B-4E08-A8B0-D1A0340A432C}"/>
                  </a:ext>
                </a:extLst>
              </p14:cNvPr>
              <p14:cNvContentPartPr/>
              <p14:nvPr/>
            </p14:nvContentPartPr>
            <p14:xfrm>
              <a:off x="3501114" y="3041437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DFEF146-443B-4E08-A8B0-D1A0340A43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65114" y="300579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95FC329-1C1C-40D3-9A6C-39CFF29F3203}"/>
                  </a:ext>
                </a:extLst>
              </p14:cNvPr>
              <p14:cNvContentPartPr/>
              <p14:nvPr/>
            </p14:nvContentPartPr>
            <p14:xfrm>
              <a:off x="4078914" y="2960797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95FC329-1C1C-40D3-9A6C-39CFF29F320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43274" y="292515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2D5D40E-321E-4009-AF8B-02D6B7FE82A7}"/>
                  </a:ext>
                </a:extLst>
              </p14:cNvPr>
              <p14:cNvContentPartPr/>
              <p14:nvPr/>
            </p14:nvContentPartPr>
            <p14:xfrm>
              <a:off x="3742674" y="2951437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2D5D40E-321E-4009-AF8B-02D6B7FE82A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06674" y="291579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5C5DEE-516C-4608-AB9D-9ABCD7B5DE42}"/>
                  </a:ext>
                </a:extLst>
              </p14:cNvPr>
              <p14:cNvContentPartPr/>
              <p14:nvPr/>
            </p14:nvContentPartPr>
            <p14:xfrm>
              <a:off x="3733314" y="3027037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5C5DEE-516C-4608-AB9D-9ABCD7B5DE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97314" y="299139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580A411-B08E-4C2B-956F-7CD5F7E83D93}"/>
                  </a:ext>
                </a:extLst>
              </p14:cNvPr>
              <p14:cNvContentPartPr/>
              <p14:nvPr/>
            </p14:nvContentPartPr>
            <p14:xfrm>
              <a:off x="4064514" y="3112357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580A411-B08E-4C2B-956F-7CD5F7E83D9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28874" y="307671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89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71</Words>
  <Application>Microsoft Office PowerPoint</Application>
  <PresentationFormat>On-screen Show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Bernard MT Condensed</vt:lpstr>
      <vt:lpstr>Calibri</vt:lpstr>
      <vt:lpstr>Office Theme</vt:lpstr>
      <vt:lpstr>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266</cp:revision>
  <cp:lastPrinted>2018-11-01T12:32:42Z</cp:lastPrinted>
  <dcterms:created xsi:type="dcterms:W3CDTF">2018-06-19T00:45:02Z</dcterms:created>
  <dcterms:modified xsi:type="dcterms:W3CDTF">2021-10-01T17:45:29Z</dcterms:modified>
</cp:coreProperties>
</file>